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</p:sldIdLst>
  <p:sldSz cx="10080625" cy="7559675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712" y="-10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1"/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40" name="CustomShape 2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777600" y="4776480"/>
            <a:ext cx="6213240" cy="4521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>
                <a:latin typeface="Times New Roman"/>
              </a:rPr>
              <a:t>Click to edit the notes format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hdr"/>
          </p:nvPr>
        </p:nvSpPr>
        <p:spPr>
          <a:xfrm>
            <a:off x="-360" y="-360"/>
            <a:ext cx="3368520" cy="4986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&lt;header&gt;</a:t>
            </a:r>
            <a:endParaRPr/>
          </a:p>
        </p:txBody>
      </p:sp>
      <p:sp>
        <p:nvSpPr>
          <p:cNvPr id="44" name="PlaceHolder 6"/>
          <p:cNvSpPr>
            <a:spLocks noGrp="1"/>
          </p:cNvSpPr>
          <p:nvPr>
            <p:ph type="dt"/>
          </p:nvPr>
        </p:nvSpPr>
        <p:spPr>
          <a:xfrm>
            <a:off x="4398840" y="-360"/>
            <a:ext cx="3368880" cy="49860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&lt;date/time&gt;</a:t>
            </a:r>
            <a:endParaRPr/>
          </a:p>
        </p:txBody>
      </p:sp>
      <p:sp>
        <p:nvSpPr>
          <p:cNvPr id="45" name="PlaceHolder 7"/>
          <p:cNvSpPr>
            <a:spLocks noGrp="1"/>
          </p:cNvSpPr>
          <p:nvPr>
            <p:ph type="ftr"/>
          </p:nvPr>
        </p:nvSpPr>
        <p:spPr>
          <a:xfrm>
            <a:off x="-360" y="9554760"/>
            <a:ext cx="3368520" cy="49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&lt;footer&gt;</a:t>
            </a:r>
            <a:endParaRPr/>
          </a:p>
        </p:txBody>
      </p:sp>
      <p:sp>
        <p:nvSpPr>
          <p:cNvPr id="46" name="PlaceHolder 8"/>
          <p:cNvSpPr>
            <a:spLocks noGrp="1"/>
          </p:cNvSpPr>
          <p:nvPr>
            <p:ph type="sldNum"/>
          </p:nvPr>
        </p:nvSpPr>
        <p:spPr>
          <a:xfrm>
            <a:off x="4398840" y="9554760"/>
            <a:ext cx="3368880" cy="49860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93000"/>
              </a:lnSpc>
            </a:pPr>
            <a:fld id="{69D5D73E-5C5D-4824-A91E-7B26CE0202B6}" type="slidenum">
              <a:rPr lang="en-US" sz="1400">
                <a:solidFill>
                  <a:srgbClr val="000000"/>
                </a:solidFill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4368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777960" y="4776840"/>
            <a:ext cx="62164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77760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3280" y="4371480"/>
            <a:ext cx="90662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49080" y="437148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3280" y="437148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1912320" y="1767600"/>
            <a:ext cx="6247800" cy="498492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1912320" y="1767600"/>
            <a:ext cx="6247800" cy="4984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3280" y="301680"/>
            <a:ext cx="9066240" cy="582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3280" y="437148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498492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49080" y="437148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49080" y="1767960"/>
            <a:ext cx="44240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3280" y="4371480"/>
            <a:ext cx="9066240" cy="2377440"/>
          </a:xfrm>
          <a:prstGeom prst="rect">
            <a:avLst/>
          </a:prstGeom>
        </p:spPr>
        <p:txBody>
          <a:bodyPr lIns="0" tIns="2808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280" y="301680"/>
            <a:ext cx="9066240" cy="12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6240" cy="4984920"/>
          </a:xfrm>
          <a:prstGeom prst="rect">
            <a:avLst/>
          </a:prstGeom>
        </p:spPr>
        <p:txBody>
          <a:bodyPr lIns="0" tIns="28080" rIns="0" bIns="0"/>
          <a:lstStyle/>
          <a:p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/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2920" y="6886440"/>
            <a:ext cx="2343240" cy="516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>
                <a:latin typeface="Arial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720" y="6886440"/>
            <a:ext cx="3190680" cy="516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>
                <a:latin typeface="Arial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6440"/>
            <a:ext cx="2343240" cy="516240"/>
          </a:xfrm>
          <a:prstGeom prst="rect">
            <a:avLst/>
          </a:prstGeom>
        </p:spPr>
        <p:txBody>
          <a:bodyPr lIns="0" tIns="0" rIns="0" bIns="0"/>
          <a:lstStyle/>
          <a:p>
            <a:fld id="{42EB466F-0CB8-4F4D-870B-8DD73953A02A}" type="slidenum">
              <a:rPr lang="en-US"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TextShape 2"/>
          <p:cNvSpPr txBox="1"/>
          <p:nvPr/>
        </p:nvSpPr>
        <p:spPr>
          <a:xfrm>
            <a:off x="456840" y="1182600"/>
            <a:ext cx="9070920" cy="4989600"/>
          </a:xfrm>
          <a:prstGeom prst="rect">
            <a:avLst/>
          </a:prstGeom>
          <a:noFill/>
          <a:ln>
            <a:noFill/>
          </a:ln>
        </p:spPr>
        <p:txBody>
          <a:bodyPr lIns="0" tIns="38880" rIns="0" bIns="0" anchor="ctr"/>
          <a:lstStyle/>
          <a:p>
            <a:pPr algn="ctr">
              <a:lnSpc>
                <a:spcPct val="93000"/>
              </a:lnSpc>
            </a:pPr>
            <a:r>
              <a:rPr lang="en-US" sz="4400">
                <a:solidFill>
                  <a:srgbClr val="000000"/>
                </a:solidFill>
                <a:latin typeface="Arial"/>
                <a:ea typeface="Arial"/>
              </a:rPr>
              <a:t>Images of the Great Depression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2920" y="345960"/>
            <a:ext cx="9069480" cy="126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0" name="TextShape 2"/>
          <p:cNvSpPr txBox="1"/>
          <p:nvPr/>
        </p:nvSpPr>
        <p:spPr>
          <a:xfrm>
            <a:off x="502920" y="1767960"/>
            <a:ext cx="9069480" cy="507852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81" name="Picture 80"/>
          <p:cNvPicPr/>
          <p:nvPr/>
        </p:nvPicPr>
        <p:blipFill>
          <a:blip r:embed="rId3"/>
          <a:stretch/>
        </p:blipFill>
        <p:spPr>
          <a:xfrm>
            <a:off x="639720" y="457200"/>
            <a:ext cx="8686800" cy="6583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51" name="Picture 50"/>
          <p:cNvPicPr/>
          <p:nvPr/>
        </p:nvPicPr>
        <p:blipFill>
          <a:blip r:embed="rId3"/>
          <a:stretch/>
        </p:blipFill>
        <p:spPr>
          <a:xfrm>
            <a:off x="1538280" y="-379440"/>
            <a:ext cx="7086600" cy="8001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253" y="714165"/>
            <a:ext cx="8426598" cy="6378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07" y="390600"/>
            <a:ext cx="9133134" cy="6438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9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60" name="Picture 59"/>
          <p:cNvPicPr/>
          <p:nvPr/>
        </p:nvPicPr>
        <p:blipFill>
          <a:blip r:embed="rId3"/>
          <a:stretch/>
        </p:blipFill>
        <p:spPr>
          <a:xfrm>
            <a:off x="457200" y="228600"/>
            <a:ext cx="89154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5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66" name="Picture 65"/>
          <p:cNvPicPr/>
          <p:nvPr/>
        </p:nvPicPr>
        <p:blipFill>
          <a:blip r:embed="rId3"/>
          <a:stretch/>
        </p:blipFill>
        <p:spPr>
          <a:xfrm>
            <a:off x="685800" y="685800"/>
            <a:ext cx="8458200" cy="5943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69" name="Picture 68"/>
          <p:cNvPicPr/>
          <p:nvPr/>
        </p:nvPicPr>
        <p:blipFill>
          <a:blip r:embed="rId3"/>
          <a:stretch/>
        </p:blipFill>
        <p:spPr>
          <a:xfrm>
            <a:off x="685800" y="457200"/>
            <a:ext cx="8686800" cy="6629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1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72" name="Picture 71"/>
          <p:cNvPicPr/>
          <p:nvPr/>
        </p:nvPicPr>
        <p:blipFill>
          <a:blip r:embed="rId3"/>
          <a:stretch/>
        </p:blipFill>
        <p:spPr>
          <a:xfrm>
            <a:off x="2019240" y="30240"/>
            <a:ext cx="6122880" cy="755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502920" y="390600"/>
            <a:ext cx="9070920" cy="126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4" name="TextShape 2"/>
          <p:cNvSpPr txBox="1"/>
          <p:nvPr/>
        </p:nvSpPr>
        <p:spPr>
          <a:xfrm>
            <a:off x="502920" y="1767960"/>
            <a:ext cx="9070920" cy="5170680"/>
          </a:xfrm>
          <a:prstGeom prst="rect">
            <a:avLst/>
          </a:prstGeom>
          <a:noFill/>
          <a:ln>
            <a:noFill/>
          </a:ln>
        </p:spPr>
        <p:txBody>
          <a:bodyPr lIns="0" tIns="28080" rIns="0" bIns="0"/>
          <a:lstStyle/>
          <a:p>
            <a:endParaRPr/>
          </a:p>
        </p:txBody>
      </p:sp>
      <p:pic>
        <p:nvPicPr>
          <p:cNvPr id="75" name="Picture 74"/>
          <p:cNvPicPr/>
          <p:nvPr/>
        </p:nvPicPr>
        <p:blipFill>
          <a:blip r:embed="rId3"/>
          <a:stretch/>
        </p:blipFill>
        <p:spPr>
          <a:xfrm>
            <a:off x="685800" y="457200"/>
            <a:ext cx="8458200" cy="6629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9733</TotalTime>
  <Words>5</Words>
  <Application>Microsoft Macintosh PowerPoint</Application>
  <PresentationFormat>Custom</PresentationFormat>
  <Paragraphs>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Jayde Driscoll</cp:lastModifiedBy>
  <cp:revision>5</cp:revision>
  <dcterms:modified xsi:type="dcterms:W3CDTF">2016-02-04T13:21:47Z</dcterms:modified>
</cp:coreProperties>
</file>